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17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5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8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30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8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6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8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51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73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23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7662-5197-413F-BC07-C88760A41186}" type="datetimeFigureOut">
              <a:rPr lang="fr-FR" smtClean="0"/>
              <a:t>29/01/2012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E243-48C3-4E5C-957D-E917C6DE3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15916"/>
              </p:ext>
            </p:extLst>
          </p:nvPr>
        </p:nvGraphicFramePr>
        <p:xfrm>
          <a:off x="288000" y="108000"/>
          <a:ext cx="856895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u="sng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sauter</a:t>
                      </a:r>
                      <a:endParaRPr lang="fr-FR" sz="3200" u="sng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u="sng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parler</a:t>
                      </a:r>
                      <a:endParaRPr lang="fr-FR" sz="3200" u="sng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u="sng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manger</a:t>
                      </a:r>
                      <a:endParaRPr lang="fr-FR" sz="3200" u="sng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je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je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je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tu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tu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tu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il/elle/on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il/elle/on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il/elle/on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nous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nous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nous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vous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vous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vous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ils/elles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ils/elles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ils/elles</a:t>
                      </a:r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0" y="4302000"/>
            <a:ext cx="918051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88506"/>
              </p:ext>
            </p:extLst>
          </p:nvPr>
        </p:nvGraphicFramePr>
        <p:xfrm>
          <a:off x="288000" y="4446000"/>
          <a:ext cx="241179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96"/>
                <a:gridCol w="1205896"/>
              </a:tblGrid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sautez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sautent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sautons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8800"/>
              </p:ext>
            </p:extLst>
          </p:nvPr>
        </p:nvGraphicFramePr>
        <p:xfrm>
          <a:off x="2898000" y="4446000"/>
          <a:ext cx="2664296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</a:tblGrid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parlent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parlons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parlez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parlerez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87522"/>
              </p:ext>
            </p:extLst>
          </p:nvPr>
        </p:nvGraphicFramePr>
        <p:xfrm>
          <a:off x="5760000" y="4446000"/>
          <a:ext cx="309634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mangeons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mangez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mangent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814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err="1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mangons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</dc:creator>
  <cp:lastModifiedBy>Gael</cp:lastModifiedBy>
  <cp:revision>3</cp:revision>
  <cp:lastPrinted>2012-01-29T11:34:30Z</cp:lastPrinted>
  <dcterms:created xsi:type="dcterms:W3CDTF">2012-01-29T11:20:15Z</dcterms:created>
  <dcterms:modified xsi:type="dcterms:W3CDTF">2012-01-29T11:34:56Z</dcterms:modified>
</cp:coreProperties>
</file>