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18" y="-78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D341A-00A4-4336-B95B-BF9A470BF5A2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37393-4F13-4D0E-96EF-0CC9086271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09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37393-4F13-4D0E-96EF-0CC90862719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6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265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63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32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68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2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54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88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72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90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65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04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113B-EC04-40F1-874E-EF858691CC88}" type="datetimeFigureOut">
              <a:rPr lang="fr-FR" smtClean="0"/>
              <a:t>02/05/2012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B82D-2E28-4F28-8FAB-601A191805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2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01112"/>
              </p:ext>
            </p:extLst>
          </p:nvPr>
        </p:nvGraphicFramePr>
        <p:xfrm>
          <a:off x="900000" y="720000"/>
          <a:ext cx="2267904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904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2016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5903"/>
              </p:ext>
            </p:extLst>
          </p:nvPr>
        </p:nvGraphicFramePr>
        <p:xfrm>
          <a:off x="324000" y="3744000"/>
          <a:ext cx="3455912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12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elle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2628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58264"/>
              </p:ext>
            </p:extLst>
          </p:nvPr>
        </p:nvGraphicFramePr>
        <p:xfrm>
          <a:off x="3528000" y="720000"/>
          <a:ext cx="2304128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128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4680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00287"/>
              </p:ext>
            </p:extLst>
          </p:nvPr>
        </p:nvGraphicFramePr>
        <p:xfrm>
          <a:off x="4248000" y="3744000"/>
          <a:ext cx="4572440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440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nous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Ellipse 14"/>
          <p:cNvSpPr/>
          <p:nvPr/>
        </p:nvSpPr>
        <p:spPr>
          <a:xfrm>
            <a:off x="7668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04098"/>
              </p:ext>
            </p:extLst>
          </p:nvPr>
        </p:nvGraphicFramePr>
        <p:xfrm>
          <a:off x="6228000" y="720000"/>
          <a:ext cx="1934456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456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il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Ellipse 11"/>
          <p:cNvSpPr/>
          <p:nvPr/>
        </p:nvSpPr>
        <p:spPr>
          <a:xfrm>
            <a:off x="7020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88433"/>
              </p:ext>
            </p:extLst>
          </p:nvPr>
        </p:nvGraphicFramePr>
        <p:xfrm>
          <a:off x="900000" y="720000"/>
          <a:ext cx="4536504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vous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4284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39416"/>
              </p:ext>
            </p:extLst>
          </p:nvPr>
        </p:nvGraphicFramePr>
        <p:xfrm>
          <a:off x="900064" y="3744000"/>
          <a:ext cx="4320008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8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elles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4068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37920"/>
              </p:ext>
            </p:extLst>
          </p:nvPr>
        </p:nvGraphicFramePr>
        <p:xfrm>
          <a:off x="6012160" y="3744000"/>
          <a:ext cx="2232224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24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j’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Ellipse 14"/>
          <p:cNvSpPr/>
          <p:nvPr/>
        </p:nvSpPr>
        <p:spPr>
          <a:xfrm>
            <a:off x="709228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81482"/>
              </p:ext>
            </p:extLst>
          </p:nvPr>
        </p:nvGraphicFramePr>
        <p:xfrm>
          <a:off x="5724000" y="720000"/>
          <a:ext cx="2510336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336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ils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Ellipse 11"/>
          <p:cNvSpPr/>
          <p:nvPr/>
        </p:nvSpPr>
        <p:spPr>
          <a:xfrm>
            <a:off x="7092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93606"/>
              </p:ext>
            </p:extLst>
          </p:nvPr>
        </p:nvGraphicFramePr>
        <p:xfrm>
          <a:off x="2304000" y="720000"/>
          <a:ext cx="4537200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7200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étais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5688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88783"/>
              </p:ext>
            </p:extLst>
          </p:nvPr>
        </p:nvGraphicFramePr>
        <p:xfrm>
          <a:off x="2304000" y="3744000"/>
          <a:ext cx="4537200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7200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étais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5688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60382"/>
              </p:ext>
            </p:extLst>
          </p:nvPr>
        </p:nvGraphicFramePr>
        <p:xfrm>
          <a:off x="2484000" y="720000"/>
          <a:ext cx="4141408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408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était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5472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92523"/>
              </p:ext>
            </p:extLst>
          </p:nvPr>
        </p:nvGraphicFramePr>
        <p:xfrm>
          <a:off x="1764000" y="3744000"/>
          <a:ext cx="5509560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9560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étions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6120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77969"/>
              </p:ext>
            </p:extLst>
          </p:nvPr>
        </p:nvGraphicFramePr>
        <p:xfrm>
          <a:off x="2268000" y="720000"/>
          <a:ext cx="4573688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688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étiez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5688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495152"/>
              </p:ext>
            </p:extLst>
          </p:nvPr>
        </p:nvGraphicFramePr>
        <p:xfrm>
          <a:off x="1476000" y="3744000"/>
          <a:ext cx="6157944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7944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étaient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6480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8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4847"/>
              </p:ext>
            </p:extLst>
          </p:nvPr>
        </p:nvGraphicFramePr>
        <p:xfrm>
          <a:off x="2124000" y="720000"/>
          <a:ext cx="4861976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976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avais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5832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95865"/>
              </p:ext>
            </p:extLst>
          </p:nvPr>
        </p:nvGraphicFramePr>
        <p:xfrm>
          <a:off x="2123728" y="3744000"/>
          <a:ext cx="4861976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976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avais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5832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6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02634"/>
              </p:ext>
            </p:extLst>
          </p:nvPr>
        </p:nvGraphicFramePr>
        <p:xfrm>
          <a:off x="2340000" y="720000"/>
          <a:ext cx="4464496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avait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5652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25148"/>
              </p:ext>
            </p:extLst>
          </p:nvPr>
        </p:nvGraphicFramePr>
        <p:xfrm>
          <a:off x="1656000" y="3744000"/>
          <a:ext cx="5798080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8080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avions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6300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318950"/>
              </p:ext>
            </p:extLst>
          </p:nvPr>
        </p:nvGraphicFramePr>
        <p:xfrm>
          <a:off x="2160000" y="720000"/>
          <a:ext cx="4860792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792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aviez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5868000" y="2628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57004"/>
              </p:ext>
            </p:extLst>
          </p:nvPr>
        </p:nvGraphicFramePr>
        <p:xfrm>
          <a:off x="1368000" y="3744000"/>
          <a:ext cx="6446480" cy="234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480"/>
              </a:tblGrid>
              <a:tr h="2344580">
                <a:tc>
                  <a:txBody>
                    <a:bodyPr/>
                    <a:lstStyle/>
                    <a:p>
                      <a:pPr algn="ctr"/>
                      <a:r>
                        <a:rPr lang="fr-FR" sz="14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avaient</a:t>
                      </a:r>
                      <a:endParaRPr lang="fr-FR" sz="14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6660000" y="5652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72</Words>
  <Application>Microsoft Office PowerPoint</Application>
  <PresentationFormat>Affichage à l'écran (4:3)</PresentationFormat>
  <Paragraphs>50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</dc:creator>
  <cp:lastModifiedBy>Gael</cp:lastModifiedBy>
  <cp:revision>32</cp:revision>
  <cp:lastPrinted>2012-02-11T13:46:17Z</cp:lastPrinted>
  <dcterms:created xsi:type="dcterms:W3CDTF">2011-08-19T15:00:45Z</dcterms:created>
  <dcterms:modified xsi:type="dcterms:W3CDTF">2012-05-02T08:15:30Z</dcterms:modified>
</cp:coreProperties>
</file>