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1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1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6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1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42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80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00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83F4-2BFE-4673-9500-B1372E11C155}" type="datetimeFigureOut">
              <a:rPr lang="fr-FR" smtClean="0"/>
              <a:t>29/04/2012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11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44082"/>
              </p:ext>
            </p:extLst>
          </p:nvPr>
        </p:nvGraphicFramePr>
        <p:xfrm>
          <a:off x="252000" y="612000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Quand nous serons</a:t>
                      </a:r>
                      <a:r>
                        <a:rPr lang="fr-FR" sz="2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grands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Dans la cour de récréation, les discussions vont bon train.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 Quand je serai grand, je serai Président de la République et j’aurai un avion pour moi tout seul, déclare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toi, Alice ? Qu’est-ce que tu seras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Oh ! Moi, je serai reine de mon pays et j’aurai plein de belles robes !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tu auras plein de beaux chapeaux ! ajoute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vous, les jumeaux, quel métier ferez-vous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Nous serons acrobates dans un cirque et nous aurons de beaux costumes brillants.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Vous serez acrobates ?  Vous aurez le vertige ! répond Max en riant.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Lulu, qui est toujours de mauvaise humeur, vous savez ce qu’il fera 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Devinez : il aura une belle casquette, un bel uniforme; il sera… gardien de prison ! dit Max d’un air moqueur. Tout le monde éclate de rire…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 directeur s’approche alors et interrompt les amis :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vois des enfants qui n’ont pas entendu la cloche sonner et s’ils ne se dépêchent pas, ils seront en retard et ils auront tous une punition ! 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720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1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20274"/>
              </p:ext>
            </p:extLst>
          </p:nvPr>
        </p:nvGraphicFramePr>
        <p:xfrm>
          <a:off x="252000" y="612000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Quand nous serons</a:t>
                      </a:r>
                      <a:r>
                        <a:rPr lang="fr-FR" sz="2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grands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Dans la cour de récréation, les discussions vont bon train.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 Quand je serai grand, je serai Président de la République et j’aurai un avion pour moi tout seul, déclare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toi, Alice ? Qu’est-ce que tu seras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Oh ! Moi, je serai reine de mon pays et j’aurai plein de belles robes !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tu auras plein de beaux chapeaux ! ajoute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vous, les jumeaux, quel métier ferez-vous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Nous serons acrobates dans un cirque et nous aurons de beaux costumes brillants.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Vous serez acrobates ?  Vous aurez le vertige ! répond Max en riant.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Lulu, qui est toujours de mauvaise humeur, vous savez ce qu’il fera 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Devinez : il aura une belle casquette, un bel uniforme; il sera… gardien de prison ! dit Max d’un air moqueur. Tout le monde éclate de rire…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 directeur s’approche alors et interrompt les amis :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vois des enfants qui n’ont pas entendu la cloche sonner et s’ils ne se dépêchent pas, ils seront en retard et ils auront tous une punition ! 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720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1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95173"/>
              </p:ext>
            </p:extLst>
          </p:nvPr>
        </p:nvGraphicFramePr>
        <p:xfrm>
          <a:off x="252000" y="612000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Quand nous serons</a:t>
                      </a:r>
                      <a:r>
                        <a:rPr lang="fr-FR" sz="2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grands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Dans la cour de récréation, les discussions vont bon train.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 Quand je serai grand, je serai Président de la République et j’aurai un avion pour moi tout seul, déclare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toi, Alice ? Qu’est-ce que tu seras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Oh ! Moi, je serai reine de mon pays et j’aurai plein de belles robes !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tu auras plein de beaux chapeaux ! ajoute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vous, les jumeaux, quel métier ferez-vous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Nous serons acrobates dans un cirque et nous aurons de beaux costumes brillants.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Vous serez acrobates ?  Vous aurez le vertige ! répond Max en riant.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Lulu, qui est toujours de mauvaise humeur, vous savez ce qu’il fera 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Devinez : il aura une belle casquette, un bel uniforme; il sera… gardien de prison ! dit Max d’un air moqueur. Tout le monde éclate de rire…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 directeur s’approche alors et interrompt les amis :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vois des enfants qui n’ont pas entendu la cloche sonner et s’ils ne se dépêchent pas, ils seront en retard et ils auront tous une punition ! 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720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7774"/>
              </p:ext>
            </p:extLst>
          </p:nvPr>
        </p:nvGraphicFramePr>
        <p:xfrm>
          <a:off x="252000" y="612000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Quand nous serons</a:t>
                      </a:r>
                      <a:r>
                        <a:rPr lang="fr-FR" sz="2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grands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Dans la cour de récréation, les discussions vont bon train.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 Quand je serai grand, je serai Président de la République et j’aurai un avion pour moi tout seul, déclare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toi, Alice ? Qu’est-ce que tu seras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Oh ! Moi, je serai reine de mon pays et j’aurai plein de belles robes !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tu auras plein de beaux chapeaux ! ajoute Max.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vous, les jumeaux, quel métier ferez-vous ?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Nous serons acrobates dans un cirque et nous aurons de beaux costumes brillants.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Vous serez acrobates ?  Vous aurez le vertige ! répond Max en riant.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 Lulu, qui est toujours de mauvaise humeur, vous savez ce qu’il fera 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Devinez : il aura une belle casquette, un bel uniforme; il sera… gardien de prison ! dit Max d’un air moqueur. Tout le monde éclate de rire…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 directeur s’approche alors et interrompt les amis :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vois des enfants qui n’ont pas entendu la cloche sonner et s’ils ne se dépêchent pas, ils seront en retard et ils auront tous une punition ! 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720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75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76</Words>
  <Application>Microsoft Office PowerPoint</Application>
  <PresentationFormat>Affichage à l'écran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</dc:creator>
  <cp:lastModifiedBy>Gael</cp:lastModifiedBy>
  <cp:revision>17</cp:revision>
  <dcterms:created xsi:type="dcterms:W3CDTF">2011-08-19T16:16:46Z</dcterms:created>
  <dcterms:modified xsi:type="dcterms:W3CDTF">2012-04-29T09:45:54Z</dcterms:modified>
</cp:coreProperties>
</file>